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s6NrU8HyuQey1fE9vYwSTju4D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aad5a2dc_0_31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caad5a2dc_0_31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aad5a2dc_0_16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8caad5a2dc_0_16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aad5a2dc_1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8caad5a2dc_1_0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aad5a2dc_4_5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8caad5a2dc_4_5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aad5a2dc_4_14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8caad5a2dc_4_14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aad5a2dc_4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8caad5a2dc_4_0:notes"/>
          <p:cNvSpPr/>
          <p:nvPr>
            <p:ph idx="2" type="sldImg"/>
          </p:nvPr>
        </p:nvSpPr>
        <p:spPr>
          <a:xfrm>
            <a:off x="1149350" y="1233488"/>
            <a:ext cx="4437000" cy="33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ítulo e Conteúd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>
  <p:cSld name="Título e Conteúd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hyperlink" Target="https://araucaria.atende.ne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 ALCANÇADOS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237575" y="1304175"/>
            <a:ext cx="4424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O projeto inovou o atendimento à população que busca matrícula ou transferência para a rede municipal, com qualidade e eficiência , utilizando as tecnologias para desburocratizar o serviço público.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O que tem de inovador - Por meio das tecnologias não existe nenhuma família por espera sem atendimento, ou filas; Não há necessidade do deslocamento das famílias até a sede da Secretaria de Educação.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48" name="Google Shape;1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525" y="1304175"/>
            <a:ext cx="3808249" cy="52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539552" y="183101"/>
            <a:ext cx="7773338" cy="1019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PONTOS A DESTACAR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685325" y="996900"/>
            <a:ext cx="7216200" cy="5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Universalização da Educação Infantil etapa obrigatória - atendimento 100%;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Desburocratização do atendimento presencial evitando filas com familiares dormindo, tempo de chuva/sol; crianças com fome, com calor, etc.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Transparência na publicação dos dados para as famílias que se cadastraram na lista de espera;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Isonomia das informações para acesso a todo público;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agendamento e atendimento virtual;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Qualificar o atendimento ao cidadão que procura os serviços da Secretaria Municipal de Educação.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aad5a2dc_0_31"/>
          <p:cNvSpPr txBox="1"/>
          <p:nvPr>
            <p:ph type="title"/>
          </p:nvPr>
        </p:nvSpPr>
        <p:spPr>
          <a:xfrm>
            <a:off x="539552" y="183101"/>
            <a:ext cx="7773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PONTOS A DESTACAR</a:t>
            </a:r>
            <a:endParaRPr/>
          </a:p>
        </p:txBody>
      </p:sp>
      <p:sp>
        <p:nvSpPr>
          <p:cNvPr id="160" name="Google Shape;160;g8caad5a2dc_0_31"/>
          <p:cNvSpPr txBox="1"/>
          <p:nvPr>
            <p:ph idx="1" type="body"/>
          </p:nvPr>
        </p:nvSpPr>
        <p:spPr>
          <a:xfrm>
            <a:off x="685325" y="1878275"/>
            <a:ext cx="37872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Busca ativa antes da Pandemia depois de 3 tentativas de ligações no telefone cadastrado.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8caad5a2dc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925" y="1354600"/>
            <a:ext cx="4145650" cy="39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TRANSPARÊNCIA DA LISTA DE ESPERA </a:t>
            </a:r>
            <a:endParaRPr/>
          </a:p>
        </p:txBody>
      </p:sp>
      <p:sp>
        <p:nvSpPr>
          <p:cNvPr id="167" name="Google Shape;167;p10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00" y="301600"/>
            <a:ext cx="5986374" cy="61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aad5a2dc_0_16"/>
          <p:cNvSpPr txBox="1"/>
          <p:nvPr>
            <p:ph type="title"/>
          </p:nvPr>
        </p:nvSpPr>
        <p:spPr>
          <a:xfrm rot="5400000">
            <a:off x="5760450" y="2948275"/>
            <a:ext cx="58755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FILA DE ESPERA MESMO EM PANDEMIA</a:t>
            </a: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4" name="Google Shape;174;g8caad5a2dc_0_16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75" name="Google Shape;175;g8caad5a2dc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50" y="442900"/>
            <a:ext cx="8071750" cy="5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tile algn="tl" flip="none" tx="-1841500" sx="100000" ty="0" sy="100000"/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idx="1" type="body"/>
          </p:nvPr>
        </p:nvSpPr>
        <p:spPr>
          <a:xfrm>
            <a:off x="685575" y="692699"/>
            <a:ext cx="77727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EMPREENDENDO EM ÉPOCA DE PANDEMIA: EFICIÊNCIA NO ATENDIMENTO PARA CADASTROS, TRANSFERÊNCIAS E ENCAMINHAMENTOS DE MATRÍCULA NA REDE MUNICIPAL DE ENSINO DE ARAUCÁRIA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Município: Araucária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Função de Governo: Educação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84150" lvl="0" marL="17145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Prefeito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: Hissam Hussein Dehaini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84150" lvl="0" marL="17145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Secretária de Educação: Adriana de Oliveira Chaves Palmieri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aad5a2dc_1_0"/>
          <p:cNvSpPr txBox="1"/>
          <p:nvPr>
            <p:ph idx="1" type="body"/>
          </p:nvPr>
        </p:nvSpPr>
        <p:spPr>
          <a:xfrm>
            <a:off x="3491880" y="548680"/>
            <a:ext cx="180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DESCRIÇÃO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caad5a2dc_1_0"/>
          <p:cNvSpPr/>
          <p:nvPr/>
        </p:nvSpPr>
        <p:spPr>
          <a:xfrm>
            <a:off x="647050" y="1268750"/>
            <a:ext cx="804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>
                <a:solidFill>
                  <a:schemeClr val="dk1"/>
                </a:solidFill>
              </a:rPr>
              <a:t>O presente projeto foi desenvolvido com o objetivo de atender o público (pais/responsáveis legais de crianças/estudantes) que acessa ou procura a Secretaria de Educação para cadastros, transferências e encaminhamentos de matrícula na Rede Municipal de Ensino de Araucária. Pensando na eficiência e respeito ao cidadão, com o objetivo de desburocratizar o serviço público presencial, muito foi sendo feito ao longo do tempo. Inicialmente, além dos desgastes com filas gigantescas começou o agendamento virtual pelo site da prefeitura/educação, com a pandemia não foi diferente. Como continuar oferecendo o atendimento mantendo o distanciamento físico/social? Assim, o Departamento de Estrutura e Funcionamento inovou e na data de hoje: 23/07/2020, não há nenhum agendamento, como pode ser conferido no site. Además, para aqueles que não querem sair de casa, o atendimento é remoto, ou seja, tudo é feito de forma virtual!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pt-BR" sz="1800">
                <a:solidFill>
                  <a:schemeClr val="dk1"/>
                </a:solidFill>
              </a:rPr>
              <a:t>Com a obrigatoriedade de isolamento físico/social o Departamento de Estrutura e Funcionamento decidiu inovar/empreender e principalmente respeitar as orientações que preservam a vida de todos!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8caad5a2dc_4_5"/>
          <p:cNvPicPr preferRelativeResize="0"/>
          <p:nvPr/>
        </p:nvPicPr>
        <p:blipFill rotWithShape="1">
          <a:blip r:embed="rId4">
            <a:alphaModFix/>
          </a:blip>
          <a:srcRect b="-31030" l="-1420" r="1419" t="-58758"/>
          <a:stretch/>
        </p:blipFill>
        <p:spPr>
          <a:xfrm>
            <a:off x="674475" y="1518350"/>
            <a:ext cx="7801550" cy="24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8caad5a2dc_4_5"/>
          <p:cNvSpPr txBox="1"/>
          <p:nvPr/>
        </p:nvSpPr>
        <p:spPr>
          <a:xfrm>
            <a:off x="774850" y="5579425"/>
            <a:ext cx="76008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Site da Prefeitura: </a:t>
            </a:r>
            <a:r>
              <a:rPr lang="pt-BR" sz="1800">
                <a:uFill>
                  <a:noFill/>
                </a:uFill>
                <a:hlinkClick r:id="rId5"/>
              </a:rPr>
              <a:t>https://araucaria.atende.net/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00" y="680850"/>
            <a:ext cx="5467425" cy="55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6400300" y="1881800"/>
            <a:ext cx="24492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Informações e documentos apresentados no site.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8caad5a2dc_4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50" y="231400"/>
            <a:ext cx="5878299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8caad5a2dc_4_14"/>
          <p:cNvSpPr txBox="1"/>
          <p:nvPr/>
        </p:nvSpPr>
        <p:spPr>
          <a:xfrm>
            <a:off x="6905950" y="1565750"/>
            <a:ext cx="1659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de acesso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site para agendamento e o contato Watswapp Busnisses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539377" y="79806"/>
            <a:ext cx="77733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OBJETIVOS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539525" y="834174"/>
            <a:ext cx="7773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DIRETOS: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Otimizar com eficiência o uso de tecnologias no período de pandemia o atendimento ao público, referentes aos cadastros, transferências e encaminhamentos de matrículas na Rede Municipal de Ensino de Araucária empreendendo e preservando o atendimento às necessidades da população, dando acesso virtual para os que o têm e presencial para quem não consegue acessar os meios digitais.</a:t>
            </a:r>
            <a:endParaRPr sz="1800"/>
          </a:p>
          <a:p>
            <a:pPr indent="-571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INDIRETOS: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Atender a população de Araucária que busca cadastro, transferência e matrícula na rede pública municipal, com qualidade, eficiência e eficácia.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- Publicar mensalmente a lista de espera no site oficial do município, garantindo a transparência e isonomia.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- Qualificar o atendimento ao cidadão que procura os serviços da Secretaria Municipal de Educação.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- Respeitar a autonomia das famílias ao acessar na hora que melhor lhe convier o sistema de cadastro.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pt-BR" sz="1800">
                <a:latin typeface="Arial"/>
                <a:ea typeface="Arial"/>
                <a:cs typeface="Arial"/>
                <a:sym typeface="Arial"/>
              </a:rPr>
              <a:t>- Manter a transparência nas informações estatísticas de acesso a vaga na rede municipal de ensino.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aad5a2dc_4_0"/>
          <p:cNvSpPr txBox="1"/>
          <p:nvPr>
            <p:ph type="title"/>
          </p:nvPr>
        </p:nvSpPr>
        <p:spPr>
          <a:xfrm>
            <a:off x="611560" y="332656"/>
            <a:ext cx="77730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BENEFICIÁRIOS</a:t>
            </a:r>
            <a:endParaRPr/>
          </a:p>
        </p:txBody>
      </p:sp>
      <p:sp>
        <p:nvSpPr>
          <p:cNvPr id="134" name="Google Shape;134;g8caad5a2dc_4_0"/>
          <p:cNvSpPr txBox="1"/>
          <p:nvPr>
            <p:ph idx="1" type="body"/>
          </p:nvPr>
        </p:nvSpPr>
        <p:spPr>
          <a:xfrm>
            <a:off x="685330" y="1484784"/>
            <a:ext cx="77730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DIRETOS: 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Crianças moradoras em Araucária.</a:t>
            </a:r>
            <a:endParaRPr/>
          </a:p>
          <a:p>
            <a:pPr indent="-571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INDIRETOS: </a:t>
            </a:r>
            <a:r>
              <a:rPr lang="pt-BR" sz="1800">
                <a:latin typeface="Arial"/>
                <a:ea typeface="Arial"/>
                <a:cs typeface="Arial"/>
                <a:sym typeface="Arial"/>
              </a:rPr>
              <a:t>Famílias e sociedade em geral.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685331" y="344409"/>
            <a:ext cx="7773338" cy="72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ORIGEM DO RECURSO</a:t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747860" y="2003122"/>
            <a:ext cx="7772870" cy="414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pt-BR" sz="1900">
                <a:latin typeface="Arial"/>
                <a:ea typeface="Arial"/>
                <a:cs typeface="Arial"/>
                <a:sym typeface="Arial"/>
              </a:rPr>
              <a:t>Financiamento público -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R$ valor do salário</a:t>
            </a:r>
            <a:endParaRPr sz="2200"/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pt-BR" sz="1900">
                <a:latin typeface="Arial"/>
                <a:ea typeface="Arial"/>
                <a:cs typeface="Arial"/>
                <a:sym typeface="Arial"/>
              </a:rPr>
              <a:t>Financiamento privado - R$ 00,00</a:t>
            </a:r>
            <a:endParaRPr/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CUSTO DO PROJETO POR BENEFICIÁRIO DIRETO – </a:t>
            </a:r>
            <a:r>
              <a:rPr b="1" lang="pt-BR" sz="1600">
                <a:latin typeface="Arial"/>
                <a:ea typeface="Arial"/>
                <a:cs typeface="Arial"/>
                <a:sym typeface="Arial"/>
              </a:rPr>
              <a:t>(Divisão do orçamento pelo número de beneficiários diretos)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1331650" y="897376"/>
            <a:ext cx="6912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3333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33333"/>
                </a:solidFill>
              </a:rPr>
              <a:t>CUSTO APENAS DO SERVIDOR/FUNCIONÁRIO QUE ATENDE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2014-10-06T01:01:01Z</dcterms:created>
  <dc:creator>James</dc:creator>
</cp:coreProperties>
</file>